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2154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1A845-4355-4DFD-BA66-34B943B15FD8}" type="datetimeFigureOut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11750-CADC-4995-AB3D-6D672498E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36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B11F-C56D-4CCA-A9BE-62AA258AC8B6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BCA63-53D1-4768-9399-8DD3CC86956A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972D-55A2-4457-9502-64474A1B2A01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1C552-44E8-47CD-89A2-782E0B439030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BC293-63A8-4C41-94E9-E7A6C66390DB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048E-9FF3-4ACC-8E3D-C568E0E54C6E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6D09-F0B9-4F2F-91E3-7DAC2E3BBBDE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A50-6408-418F-BFC1-60D38A131684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4A734-8790-4D04-A30C-CC65CD5605BC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2A8E-F2AF-4CDF-8FA9-0004AE12BCAC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1453-7D34-484C-9096-4A0F3B849686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40E180-E6DA-4390-9DB8-B3C44FEF7DFD}" type="datetime1">
              <a:rPr lang="zh-TW" altLang="en-US" smtClean="0"/>
              <a:t>2017/5/31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73A4E34-99EF-49F3-AC18-E95B7FB3E1F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27920" y="4565104"/>
            <a:ext cx="4060304" cy="1600200"/>
          </a:xfrm>
        </p:spPr>
        <p:txBody>
          <a:bodyPr/>
          <a:lstStyle/>
          <a:p>
            <a:pPr algn="l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名字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班級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200" y="1844824"/>
            <a:ext cx="8229600" cy="1131131"/>
          </a:xfrm>
        </p:spPr>
        <p:txBody>
          <a:bodyPr>
            <a:normAutofit fontScale="90000"/>
          </a:bodyPr>
          <a:lstStyle/>
          <a:p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105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學年度企業管理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學系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企業實習期末作業</a:t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962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471120"/>
          </a:xfrm>
        </p:spPr>
        <p:txBody>
          <a:bodyPr>
            <a:normAutofit/>
          </a:bodyPr>
          <a:lstStyle/>
          <a:p>
            <a:r>
              <a:rPr lang="zh-TW" altLang="en-US" dirty="0"/>
              <a:t>以下為本學期的期末報告，請用</a:t>
            </a:r>
            <a:r>
              <a:rPr lang="en-US" altLang="zh-TW" dirty="0"/>
              <a:t>PPT</a:t>
            </a:r>
            <a:r>
              <a:rPr lang="zh-TW" altLang="en-US" dirty="0"/>
              <a:t>的方式來寫，至少七頁，圖文並茂，遲交或不交的同學，本學分將以零分</a:t>
            </a:r>
            <a:r>
              <a:rPr lang="zh-TW" altLang="en-US" dirty="0" smtClean="0"/>
              <a:t>計算。</a:t>
            </a:r>
            <a:endParaRPr lang="zh-TW" altLang="en-US" dirty="0"/>
          </a:p>
          <a:p>
            <a:r>
              <a:rPr lang="zh-TW" altLang="en-US" dirty="0" smtClean="0"/>
              <a:t>‌檔名：學號（半形）＋姓名，</a:t>
            </a:r>
            <a:endParaRPr lang="en-US" altLang="zh-TW" dirty="0" smtClean="0"/>
          </a:p>
          <a:p>
            <a:pPr lvl="1"/>
            <a:r>
              <a:rPr lang="zh-TW" altLang="en-US" sz="2800" dirty="0" smtClean="0"/>
              <a:t>例如：</a:t>
            </a:r>
            <a:r>
              <a:rPr lang="en-US" altLang="zh-TW" sz="2800" dirty="0" smtClean="0"/>
              <a:t>110211101</a:t>
            </a:r>
            <a:r>
              <a:rPr lang="zh-TW" altLang="en-US" sz="2800" dirty="0" smtClean="0"/>
              <a:t>張珈銘</a:t>
            </a:r>
            <a:endParaRPr lang="en-US" altLang="zh-TW" sz="2800" dirty="0" smtClean="0"/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88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72400" cy="144016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妳是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請用美美的相片呈現上班的英姿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772400" cy="4102968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‌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970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074242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在還沒開始工作前你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妳想像工作應該是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什麼．．．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392488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‌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30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512168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妳目前在哪個公司上班*工作期限*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55576" y="1772816"/>
            <a:ext cx="7772400" cy="417497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公司名稱：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工作職稱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實習時間：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‌工作時間：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月薪（未扣除勞健保等，亦不包含加班費）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73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14202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工作內容是什麼？請列舉五項最重要的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說明。</a:t>
            </a:r>
            <a:b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700808"/>
            <a:ext cx="7772400" cy="431899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‌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744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772400" cy="142617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工作及生活上最大的挑戰是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什麼？　　如何克服。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‌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793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498178"/>
          </a:xfrm>
        </p:spPr>
        <p:txBody>
          <a:bodyPr>
            <a:normAutofit fontScale="90000"/>
          </a:bodyPr>
          <a:lstStyle/>
          <a:p>
            <a:pPr lvl="0"/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這段實習的學習時光帶給你</a:t>
            </a:r>
            <a:r>
              <a:rPr lang="en-US" altLang="zh-TW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妳最大的收獲或心得為什麼，請舉出三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772400" cy="4102968"/>
          </a:xfrm>
        </p:spPr>
        <p:txBody>
          <a:bodyPr/>
          <a:lstStyle/>
          <a:p>
            <a:pPr marL="514350" lvl="0" indent="-514350">
              <a:buClr>
                <a:srgbClr val="4F81BD"/>
              </a:buClr>
              <a:buFont typeface="+mj-lt"/>
              <a:buAutoNum type="arabicPeriod"/>
            </a:pPr>
            <a:endParaRPr lang="zh-TW" altLang="en-US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848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426170"/>
          </a:xfrm>
        </p:spPr>
        <p:txBody>
          <a:bodyPr>
            <a:normAutofit/>
          </a:bodyPr>
          <a:lstStyle/>
          <a:p>
            <a:pPr lvl="0"/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‌最後，你</a:t>
            </a:r>
            <a:r>
              <a:rPr lang="en-US" altLang="zh-TW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妳要建議學弟妹的是什麼？請舉出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三點。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4E34-99EF-49F3-AC18-E95B7FB3E1FC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394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</TotalTime>
  <Words>221</Words>
  <Application>Microsoft Office PowerPoint</Application>
  <PresentationFormat>如螢幕大小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公正</vt:lpstr>
      <vt:lpstr>105學年度企業管理學系 企業實習期末作業 </vt:lpstr>
      <vt:lpstr>PowerPoint 簡報</vt:lpstr>
      <vt:lpstr>你/妳是誰 (請用美美的相片呈現上班的英姿)</vt:lpstr>
      <vt:lpstr>在還沒開始工作前你/妳想像工作應該是什麼．．． </vt:lpstr>
      <vt:lpstr>你/妳目前在哪個公司上班*工作期限*月薪</vt:lpstr>
      <vt:lpstr>工作內容是什麼？請列舉五項最重要的說明。 </vt:lpstr>
      <vt:lpstr>工作及生活上最大的挑戰是什麼？　　如何克服。</vt:lpstr>
      <vt:lpstr>這段實習的學習時光帶給你/妳最大的收獲或心得為什麼，請舉出三個。</vt:lpstr>
      <vt:lpstr>‌最後，你/妳要建議學弟妹的是什麼？請舉出三點。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Administrator</cp:lastModifiedBy>
  <cp:revision>8</cp:revision>
  <dcterms:created xsi:type="dcterms:W3CDTF">2017-05-30T13:07:59Z</dcterms:created>
  <dcterms:modified xsi:type="dcterms:W3CDTF">2017-05-31T01:55:43Z</dcterms:modified>
</cp:coreProperties>
</file>